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59" r:id="rId3"/>
    <p:sldId id="261" r:id="rId4"/>
    <p:sldId id="257" r:id="rId5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9373" autoAdjust="0"/>
  </p:normalViewPr>
  <p:slideViewPr>
    <p:cSldViewPr snapToGrid="0">
      <p:cViewPr varScale="1">
        <p:scale>
          <a:sx n="105" d="100"/>
          <a:sy n="105" d="100"/>
        </p:scale>
        <p:origin x="6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2A774-6B5D-45C5-B11D-FDFA15B1C658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A50FA-E28B-4715-A2B0-6548B0E8F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263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A50FA-E28B-4715-A2B0-6548B0E8F54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7365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Mellom</a:t>
            </a:r>
            <a:r>
              <a:rPr lang="en-US" dirty="0" smtClean="0"/>
              <a:t> 2008 </a:t>
            </a:r>
            <a:r>
              <a:rPr lang="en-US" dirty="0" err="1" smtClean="0"/>
              <a:t>og</a:t>
            </a:r>
            <a:r>
              <a:rPr lang="en-US" dirty="0" smtClean="0"/>
              <a:t> 2016: </a:t>
            </a:r>
          </a:p>
          <a:p>
            <a:r>
              <a:rPr lang="en-US" baseline="0" dirty="0" smtClean="0"/>
              <a:t>Top 5 </a:t>
            </a:r>
            <a:r>
              <a:rPr lang="en-US" baseline="0" dirty="0" err="1" smtClean="0"/>
              <a:t>selskapene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driver med e-</a:t>
            </a:r>
            <a:r>
              <a:rPr lang="en-US" baseline="0" dirty="0" err="1" smtClean="0"/>
              <a:t>handel</a:t>
            </a:r>
            <a:r>
              <a:rPr lang="en-US" baseline="0" dirty="0" smtClean="0"/>
              <a:t>: 32% </a:t>
            </a:r>
            <a:r>
              <a:rPr lang="en-US" baseline="0" dirty="0" err="1" smtClean="0"/>
              <a:t>årlig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vekst</a:t>
            </a:r>
            <a:endParaRPr lang="en-US" baseline="0" dirty="0" smtClean="0"/>
          </a:p>
          <a:p>
            <a:r>
              <a:rPr lang="en-US" baseline="0" dirty="0" smtClean="0"/>
              <a:t>Hele </a:t>
            </a:r>
            <a:r>
              <a:rPr lang="en-US" baseline="0" dirty="0" err="1" smtClean="0"/>
              <a:t>detaljnadelen</a:t>
            </a:r>
            <a:r>
              <a:rPr lang="en-US" baseline="0" dirty="0" smtClean="0"/>
              <a:t>: 1% </a:t>
            </a:r>
            <a:r>
              <a:rPr lang="en-US" baseline="0" dirty="0" err="1" smtClean="0"/>
              <a:t>årlig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vekst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A50FA-E28B-4715-A2B0-6548B0E8F54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381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Med samme utvikling vil selskapsskatteraten nå 0% i 2052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A50FA-E28B-4715-A2B0-6548B0E8F54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6617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EU: 40%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A50FA-E28B-4715-A2B0-6548B0E8F54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39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850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269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814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553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907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87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80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0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317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853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4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BA24C-4AE1-44BA-AFA6-F10D328990C0}" type="datetimeFigureOut">
              <a:rPr lang="nb-NO" smtClean="0"/>
              <a:t>06.02.2018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E15FC-0BE3-4417-B242-3350DCF95B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636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taxation_customs/sites/taxation/files/1_en_act_part1_v10_en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xjustice.no/uploads/documents/Presentation_-_Zucman2017_-_edited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/>
          </p:cNvSpPr>
          <p:nvPr>
            <p:ph type="ctrTitle"/>
          </p:nvPr>
        </p:nvSpPr>
        <p:spPr>
          <a:xfrm>
            <a:off x="1484858" y="2245674"/>
            <a:ext cx="8572500" cy="2007834"/>
          </a:xfrm>
          <a:prstGeom prst="rect">
            <a:avLst/>
          </a:prstGeom>
        </p:spPr>
        <p:txBody>
          <a:bodyPr>
            <a:noAutofit/>
          </a:bodyPr>
          <a:lstStyle>
            <a:lvl1pPr defTabSz="303783">
              <a:defRPr sz="8839"/>
            </a:lvl1pPr>
          </a:lstStyle>
          <a:p>
            <a:r>
              <a:rPr lang="nb-NO" sz="4219" b="1" dirty="0" smtClean="0"/>
              <a:t>Høring «Google-skatt»</a:t>
            </a:r>
            <a:r>
              <a:rPr lang="nb-NO" sz="4219" b="1" dirty="0" smtClean="0"/>
              <a:t/>
            </a:r>
            <a:br>
              <a:rPr lang="nb-NO" sz="4219" b="1" dirty="0" smtClean="0"/>
            </a:br>
            <a:endParaRPr sz="4219" b="1" dirty="0"/>
          </a:p>
        </p:txBody>
      </p:sp>
      <p:pic>
        <p:nvPicPr>
          <p:cNvPr id="200" name="TJN - Norge logo.ai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06669" y="946009"/>
            <a:ext cx="3983350" cy="92854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>
          <a:xfrm>
            <a:off x="1126344" y="3916463"/>
            <a:ext cx="9144000" cy="1655762"/>
          </a:xfrm>
        </p:spPr>
        <p:txBody>
          <a:bodyPr/>
          <a:lstStyle/>
          <a:p>
            <a:r>
              <a:rPr lang="nb-NO" b="1" dirty="0" smtClean="0"/>
              <a:t>Finanskomiteen, 7</a:t>
            </a:r>
            <a:r>
              <a:rPr lang="nb-NO" b="1" dirty="0" smtClean="0"/>
              <a:t>. februar 2018</a:t>
            </a:r>
            <a:endParaRPr lang="nb-NO" b="1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168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32848" y="316269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 smtClean="0"/>
              <a:t>Økningen i teknologiselskapers markedsverdi (EU)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Bild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319688" y="1641832"/>
            <a:ext cx="6669505" cy="3972214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2319688" y="6193941"/>
            <a:ext cx="746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>
                <a:hlinkClick r:id="rId4"/>
              </a:rPr>
              <a:t>https://</a:t>
            </a:r>
            <a:r>
              <a:rPr lang="nb-NO" sz="1200" dirty="0" smtClean="0">
                <a:hlinkClick r:id="rId4"/>
              </a:rPr>
              <a:t>ec.europa.eu/taxation_customs/sites/taxation/files/1_en_act_part1_v10_en.pdf</a:t>
            </a:r>
            <a:r>
              <a:rPr lang="nb-NO" sz="1200" dirty="0" smtClean="0"/>
              <a:t> side 5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5678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936" y="0"/>
            <a:ext cx="10442448" cy="1325563"/>
          </a:xfrm>
        </p:spPr>
        <p:txBody>
          <a:bodyPr>
            <a:normAutofit/>
          </a:bodyPr>
          <a:lstStyle/>
          <a:p>
            <a:r>
              <a:rPr lang="nb-NO" sz="3600" dirty="0" smtClean="0"/>
              <a:t>Utvikling selskapsskatteraten (1980-2015) - globalt </a:t>
            </a:r>
            <a:r>
              <a:rPr lang="nb-NO" sz="3600" dirty="0" smtClean="0"/>
              <a:t>snitt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3"/>
          <a:srcRect l="30701" t="40010" r="44499" b="27057"/>
          <a:stretch/>
        </p:blipFill>
        <p:spPr>
          <a:xfrm>
            <a:off x="1965960" y="1000230"/>
            <a:ext cx="6684264" cy="55478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kstSylinder 6"/>
          <p:cNvSpPr txBox="1"/>
          <p:nvPr/>
        </p:nvSpPr>
        <p:spPr>
          <a:xfrm>
            <a:off x="1743295" y="6538525"/>
            <a:ext cx="8705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Kilde: </a:t>
            </a:r>
            <a:r>
              <a:rPr lang="nb-NO" sz="1200" dirty="0" smtClean="0"/>
              <a:t>Basert på IMF-data – se http</a:t>
            </a:r>
            <a:r>
              <a:rPr lang="nb-NO" sz="1200" dirty="0"/>
              <a:t>://eurodad.org/files/pdf/1546849-tax-games-the-race-to-the-bottom-1512547011.pdf</a:t>
            </a:r>
          </a:p>
        </p:txBody>
      </p:sp>
    </p:spTree>
    <p:extLst>
      <p:ext uri="{BB962C8B-B14F-4D97-AF65-F5344CB8AC3E}">
        <p14:creationId xmlns:p14="http://schemas.microsoft.com/office/powerpoint/2010/main" val="33704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3"/>
          <a:srcRect l="9941" t="7719" r="20761" b="7369"/>
          <a:stretch/>
        </p:blipFill>
        <p:spPr>
          <a:xfrm>
            <a:off x="1581912" y="365125"/>
            <a:ext cx="8129016" cy="6225386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681844" y="6365557"/>
            <a:ext cx="100747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Kilde: Gabriel </a:t>
            </a:r>
            <a:r>
              <a:rPr lang="nb-NO" sz="1200" dirty="0" err="1" smtClean="0"/>
              <a:t>Zucman</a:t>
            </a:r>
            <a:r>
              <a:rPr lang="nb-NO" sz="1200" dirty="0" smtClean="0"/>
              <a:t>, UC Berkeley (2017). </a:t>
            </a:r>
            <a:r>
              <a:rPr lang="nb-NO" sz="1000" dirty="0" smtClean="0">
                <a:hlinkClick r:id="rId4"/>
              </a:rPr>
              <a:t>http://www.taxjustice.no/uploads/documents/Presentation_-_Zucman2017_-_edited.pdf</a:t>
            </a:r>
            <a:endParaRPr lang="nb-NO" sz="1000" dirty="0" smtClean="0"/>
          </a:p>
          <a:p>
            <a:endParaRPr lang="nb-NO" sz="1400" dirty="0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13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103</Words>
  <Application>Microsoft Office PowerPoint</Application>
  <PresentationFormat>Widescreen</PresentationFormat>
  <Paragraphs>16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Høring «Google-skatt» </vt:lpstr>
      <vt:lpstr>Økningen i teknologiselskapers markedsverdi (EU)</vt:lpstr>
      <vt:lpstr>Utvikling selskapsskatteraten (1980-2015) - globalt snitt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Sigrid Klæboe Jacobsen</dc:creator>
  <cp:lastModifiedBy>Sigrid Klæboe Jacobsen</cp:lastModifiedBy>
  <cp:revision>60</cp:revision>
  <cp:lastPrinted>2018-01-30T14:30:45Z</cp:lastPrinted>
  <dcterms:created xsi:type="dcterms:W3CDTF">2018-01-18T13:52:46Z</dcterms:created>
  <dcterms:modified xsi:type="dcterms:W3CDTF">2018-02-06T08:49:16Z</dcterms:modified>
</cp:coreProperties>
</file>